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98" r:id="rId2"/>
    <p:sldId id="294" r:id="rId3"/>
    <p:sldId id="293" r:id="rId4"/>
    <p:sldId id="288" r:id="rId5"/>
    <p:sldId id="290" r:id="rId6"/>
    <p:sldId id="291" r:id="rId7"/>
    <p:sldId id="299" r:id="rId8"/>
  </p:sldIdLst>
  <p:sldSz cx="9144000" cy="5143500" type="screen16x9"/>
  <p:notesSz cx="6858000" cy="9144000"/>
  <p:defaultTextStyle>
    <a:defPPr>
      <a:defRPr lang="ru-RU"/>
    </a:defPPr>
    <a:lvl1pPr marL="0" algn="l" defTabSz="81628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08141" algn="l" defTabSz="81628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16281" algn="l" defTabSz="81628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24422" algn="l" defTabSz="81628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32562" algn="l" defTabSz="81628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40703" algn="l" defTabSz="81628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48844" algn="l" defTabSz="81628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56984" algn="l" defTabSz="81628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65124" algn="l" defTabSz="81628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021">
          <p15:clr>
            <a:srgbClr val="A4A3A4"/>
          </p15:clr>
        </p15:guide>
        <p15:guide id="2" pos="1815">
          <p15:clr>
            <a:srgbClr val="A4A3A4"/>
          </p15:clr>
        </p15:guide>
        <p15:guide id="3" orient="horz" pos="1621">
          <p15:clr>
            <a:srgbClr val="A4A3A4"/>
          </p15:clr>
        </p15:guide>
        <p15:guide id="4" pos="28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AF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282" autoAdjust="0"/>
  </p:normalViewPr>
  <p:slideViewPr>
    <p:cSldViewPr>
      <p:cViewPr varScale="1">
        <p:scale>
          <a:sx n="96" d="100"/>
          <a:sy n="96" d="100"/>
        </p:scale>
        <p:origin x="-636" y="-90"/>
      </p:cViewPr>
      <p:guideLst>
        <p:guide orient="horz" pos="1021"/>
        <p:guide orient="horz" pos="1621"/>
        <p:guide pos="1815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CE4153-7B81-47B6-AC17-3FD9576A7941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476611-7CCE-4906-9083-8D795E75B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781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1" y="2914651"/>
            <a:ext cx="6400801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8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2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88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69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FC2DE-5C97-432B-B564-5141B46D87B2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F0658-22FB-4079-9ED0-43702BF53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812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FC2DE-5C97-432B-B564-5141B46D87B2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F0658-22FB-4079-9ED0-43702BF53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828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399" y="205980"/>
            <a:ext cx="2057401" cy="438864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2" y="205980"/>
            <a:ext cx="6019799" cy="438864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FC2DE-5C97-432B-B564-5141B46D87B2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F0658-22FB-4079-9ED0-43702BF53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229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FC2DE-5C97-432B-B564-5141B46D87B2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F0658-22FB-4079-9ED0-43702BF53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01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2" y="3305176"/>
            <a:ext cx="7772400" cy="102155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2" y="2180037"/>
            <a:ext cx="7772400" cy="1125140"/>
          </a:xfrm>
        </p:spPr>
        <p:txBody>
          <a:bodyPr anchor="b"/>
          <a:lstStyle>
            <a:lvl1pPr marL="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1pPr>
            <a:lvl2pPr marL="40814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62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2442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63256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204070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44884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85698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2651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FC2DE-5C97-432B-B564-5141B46D87B2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F0658-22FB-4079-9ED0-43702BF53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923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1" y="1200151"/>
            <a:ext cx="4038599" cy="3394472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1" y="1200151"/>
            <a:ext cx="4038599" cy="3394472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FC2DE-5C97-432B-B564-5141B46D87B2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F0658-22FB-4079-9ED0-43702BF53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035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6"/>
            <a:ext cx="4040188" cy="479821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08141" indent="0">
              <a:buNone/>
              <a:defRPr sz="1700" b="1"/>
            </a:lvl2pPr>
            <a:lvl3pPr marL="816281" indent="0">
              <a:buNone/>
              <a:defRPr sz="1600" b="1"/>
            </a:lvl3pPr>
            <a:lvl4pPr marL="1224422" indent="0">
              <a:buNone/>
              <a:defRPr sz="1400" b="1"/>
            </a:lvl4pPr>
            <a:lvl5pPr marL="1632562" indent="0">
              <a:buNone/>
              <a:defRPr sz="1400" b="1"/>
            </a:lvl5pPr>
            <a:lvl6pPr marL="2040703" indent="0">
              <a:buNone/>
              <a:defRPr sz="1400" b="1"/>
            </a:lvl6pPr>
            <a:lvl7pPr marL="2448844" indent="0">
              <a:buNone/>
              <a:defRPr sz="1400" b="1"/>
            </a:lvl7pPr>
            <a:lvl8pPr marL="2856984" indent="0">
              <a:buNone/>
              <a:defRPr sz="1400" b="1"/>
            </a:lvl8pPr>
            <a:lvl9pPr marL="3265124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1" y="1631158"/>
            <a:ext cx="4040188" cy="2963466"/>
          </a:xfrm>
        </p:spPr>
        <p:txBody>
          <a:bodyPr/>
          <a:lstStyle>
            <a:lvl1pPr>
              <a:defRPr sz="2200"/>
            </a:lvl1pPr>
            <a:lvl2pPr>
              <a:defRPr sz="17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6"/>
            <a:ext cx="4041775" cy="479821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08141" indent="0">
              <a:buNone/>
              <a:defRPr sz="1700" b="1"/>
            </a:lvl2pPr>
            <a:lvl3pPr marL="816281" indent="0">
              <a:buNone/>
              <a:defRPr sz="1600" b="1"/>
            </a:lvl3pPr>
            <a:lvl4pPr marL="1224422" indent="0">
              <a:buNone/>
              <a:defRPr sz="1400" b="1"/>
            </a:lvl4pPr>
            <a:lvl5pPr marL="1632562" indent="0">
              <a:buNone/>
              <a:defRPr sz="1400" b="1"/>
            </a:lvl5pPr>
            <a:lvl6pPr marL="2040703" indent="0">
              <a:buNone/>
              <a:defRPr sz="1400" b="1"/>
            </a:lvl6pPr>
            <a:lvl7pPr marL="2448844" indent="0">
              <a:buNone/>
              <a:defRPr sz="1400" b="1"/>
            </a:lvl7pPr>
            <a:lvl8pPr marL="2856984" indent="0">
              <a:buNone/>
              <a:defRPr sz="1400" b="1"/>
            </a:lvl8pPr>
            <a:lvl9pPr marL="3265124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1631158"/>
            <a:ext cx="4041775" cy="2963466"/>
          </a:xfrm>
        </p:spPr>
        <p:txBody>
          <a:bodyPr/>
          <a:lstStyle>
            <a:lvl1pPr>
              <a:defRPr sz="2200"/>
            </a:lvl1pPr>
            <a:lvl2pPr>
              <a:defRPr sz="17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FC2DE-5C97-432B-B564-5141B46D87B2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F0658-22FB-4079-9ED0-43702BF53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120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FC2DE-5C97-432B-B564-5141B46D87B2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F0658-22FB-4079-9ED0-43702BF53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388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FC2DE-5C97-432B-B564-5141B46D87B2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F0658-22FB-4079-9ED0-43702BF53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541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8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4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2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076326"/>
            <a:ext cx="3008313" cy="3518297"/>
          </a:xfrm>
        </p:spPr>
        <p:txBody>
          <a:bodyPr/>
          <a:lstStyle>
            <a:lvl1pPr marL="0" indent="0">
              <a:buNone/>
              <a:defRPr sz="1200"/>
            </a:lvl1pPr>
            <a:lvl2pPr marL="408141" indent="0">
              <a:buNone/>
              <a:defRPr sz="1100"/>
            </a:lvl2pPr>
            <a:lvl3pPr marL="816281" indent="0">
              <a:buNone/>
              <a:defRPr sz="900"/>
            </a:lvl3pPr>
            <a:lvl4pPr marL="1224422" indent="0">
              <a:buNone/>
              <a:defRPr sz="800"/>
            </a:lvl4pPr>
            <a:lvl5pPr marL="1632562" indent="0">
              <a:buNone/>
              <a:defRPr sz="800"/>
            </a:lvl5pPr>
            <a:lvl6pPr marL="2040703" indent="0">
              <a:buNone/>
              <a:defRPr sz="800"/>
            </a:lvl6pPr>
            <a:lvl7pPr marL="2448844" indent="0">
              <a:buNone/>
              <a:defRPr sz="800"/>
            </a:lvl7pPr>
            <a:lvl8pPr marL="2856984" indent="0">
              <a:buNone/>
              <a:defRPr sz="800"/>
            </a:lvl8pPr>
            <a:lvl9pPr marL="3265124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FC2DE-5C97-432B-B564-5141B46D87B2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F0658-22FB-4079-9ED0-43702BF53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294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9" y="3600450"/>
            <a:ext cx="5486400" cy="425054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9" y="459582"/>
            <a:ext cx="5486400" cy="3086100"/>
          </a:xfrm>
        </p:spPr>
        <p:txBody>
          <a:bodyPr/>
          <a:lstStyle>
            <a:lvl1pPr marL="0" indent="0">
              <a:buNone/>
              <a:defRPr sz="2800"/>
            </a:lvl1pPr>
            <a:lvl2pPr marL="408141" indent="0">
              <a:buNone/>
              <a:defRPr sz="2500"/>
            </a:lvl2pPr>
            <a:lvl3pPr marL="816281" indent="0">
              <a:buNone/>
              <a:defRPr sz="2200"/>
            </a:lvl3pPr>
            <a:lvl4pPr marL="1224422" indent="0">
              <a:buNone/>
              <a:defRPr sz="1700"/>
            </a:lvl4pPr>
            <a:lvl5pPr marL="1632562" indent="0">
              <a:buNone/>
              <a:defRPr sz="1700"/>
            </a:lvl5pPr>
            <a:lvl6pPr marL="2040703" indent="0">
              <a:buNone/>
              <a:defRPr sz="1700"/>
            </a:lvl6pPr>
            <a:lvl7pPr marL="2448844" indent="0">
              <a:buNone/>
              <a:defRPr sz="1700"/>
            </a:lvl7pPr>
            <a:lvl8pPr marL="2856984" indent="0">
              <a:buNone/>
              <a:defRPr sz="1700"/>
            </a:lvl8pPr>
            <a:lvl9pPr marL="3265124" indent="0">
              <a:buNone/>
              <a:defRPr sz="17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9" y="4025504"/>
            <a:ext cx="5486400" cy="603646"/>
          </a:xfrm>
        </p:spPr>
        <p:txBody>
          <a:bodyPr/>
          <a:lstStyle>
            <a:lvl1pPr marL="0" indent="0">
              <a:buNone/>
              <a:defRPr sz="1200"/>
            </a:lvl1pPr>
            <a:lvl2pPr marL="408141" indent="0">
              <a:buNone/>
              <a:defRPr sz="1100"/>
            </a:lvl2pPr>
            <a:lvl3pPr marL="816281" indent="0">
              <a:buNone/>
              <a:defRPr sz="900"/>
            </a:lvl3pPr>
            <a:lvl4pPr marL="1224422" indent="0">
              <a:buNone/>
              <a:defRPr sz="800"/>
            </a:lvl4pPr>
            <a:lvl5pPr marL="1632562" indent="0">
              <a:buNone/>
              <a:defRPr sz="800"/>
            </a:lvl5pPr>
            <a:lvl6pPr marL="2040703" indent="0">
              <a:buNone/>
              <a:defRPr sz="800"/>
            </a:lvl6pPr>
            <a:lvl7pPr marL="2448844" indent="0">
              <a:buNone/>
              <a:defRPr sz="800"/>
            </a:lvl7pPr>
            <a:lvl8pPr marL="2856984" indent="0">
              <a:buNone/>
              <a:defRPr sz="800"/>
            </a:lvl8pPr>
            <a:lvl9pPr marL="3265124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FC2DE-5C97-432B-B564-5141B46D87B2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F0658-22FB-4079-9ED0-43702BF53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44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5400000" scaled="0"/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80"/>
            <a:ext cx="8229600" cy="857250"/>
          </a:xfrm>
          <a:prstGeom prst="rect">
            <a:avLst/>
          </a:prstGeom>
        </p:spPr>
        <p:txBody>
          <a:bodyPr vert="horz" lIns="81628" tIns="40815" rIns="81628" bIns="40815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81628" tIns="40815" rIns="81628" bIns="4081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81628" tIns="40815" rIns="81628" bIns="40815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FC2DE-5C97-432B-B564-5141B46D87B2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2" y="4767264"/>
            <a:ext cx="2895600" cy="273844"/>
          </a:xfrm>
          <a:prstGeom prst="rect">
            <a:avLst/>
          </a:prstGeom>
        </p:spPr>
        <p:txBody>
          <a:bodyPr vert="horz" lIns="81628" tIns="40815" rIns="81628" bIns="40815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81628" tIns="40815" rIns="81628" bIns="40815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F0658-22FB-4079-9ED0-43702BF53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130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16281" rtl="0" eaLnBrk="1" latinLnBrk="0" hangingPunct="1">
        <a:spcBef>
          <a:spcPct val="0"/>
        </a:spcBef>
        <a:buNone/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6105" indent="-306105" algn="l" defTabSz="816281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63228" indent="-255087" algn="l" defTabSz="816281" rtl="0" eaLnBrk="1" latinLnBrk="0" hangingPunct="1">
        <a:spcBef>
          <a:spcPct val="20000"/>
        </a:spcBef>
        <a:buFont typeface="Arial" panose="020B0604020202020204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20352" indent="-204071" algn="l" defTabSz="816281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28493" indent="-204071" algn="l" defTabSz="816281" rtl="0" eaLnBrk="1" latinLnBrk="0" hangingPunct="1">
        <a:spcBef>
          <a:spcPct val="20000"/>
        </a:spcBef>
        <a:buFont typeface="Arial" panose="020B0604020202020204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36634" indent="-204071" algn="l" defTabSz="816281" rtl="0" eaLnBrk="1" latinLnBrk="0" hangingPunct="1">
        <a:spcBef>
          <a:spcPct val="20000"/>
        </a:spcBef>
        <a:buFont typeface="Arial" panose="020B0604020202020204" pitchFamily="34" charset="0"/>
        <a:buChar char="»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44774" indent="-204071" algn="l" defTabSz="816281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52914" indent="-204071" algn="l" defTabSz="816281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055" indent="-204071" algn="l" defTabSz="816281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196" indent="-204071" algn="l" defTabSz="816281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62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41" algn="l" defTabSz="8162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281" algn="l" defTabSz="8162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422" algn="l" defTabSz="8162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562" algn="l" defTabSz="8162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703" algn="l" defTabSz="8162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8844" algn="l" defTabSz="8162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6984" algn="l" defTabSz="8162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124" algn="l" defTabSz="8162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youtube.com/watch?v=oBFoOvjXWSw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" y="0"/>
            <a:ext cx="9108281" cy="51435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426706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1712"/>
            <a:ext cx="7453746" cy="5121788"/>
          </a:xfrm>
        </p:spPr>
      </p:pic>
    </p:spTree>
    <p:extLst>
      <p:ext uri="{BB962C8B-B14F-4D97-AF65-F5344CB8AC3E}">
        <p14:creationId xmlns:p14="http://schemas.microsoft.com/office/powerpoint/2010/main" val="112324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yarreg.ru/gallery/news/2015/12/201082/79fb4dac89e376a111245f527f13ba0c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0"/>
            <a:ext cx="6768752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189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itd1.mycdn.me/image?id=834459788918&amp;t=20&amp;plc=WEB&amp;tkn=*iY3h0K_eVL_S_cIJcJakoVr28HI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5" y="0"/>
            <a:ext cx="6192688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3115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thebester.ru/uploads/images/00/60/57/2011/10/21/6dd02d93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"/>
            <a:ext cx="371066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my-cccp.ru/wp-content/uploads/2014/03/1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7" y="-16371"/>
            <a:ext cx="3707904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68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voenpravda.ru/%D0%98%D0%B7%D0%B3%D0%BE%D1%82%D0%BE%D0%B2%D0%BB%D0%B5%D0%BD%D0%B8%D0%B5%20%D0%B0%D1%80%D1%82%D0%B8%D0%BB%D0%BB%D0%B5%D1%80%D0%B8%D0%B9%D1%81%D0%BA%D0%B8%D1%85%20%D1%81%D0%BD%D0%B0%D1%80%D1%8F%D0%B4%D0%BE%D0%B2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0"/>
            <a:ext cx="76200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700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 descr="C:\Users\Сотрудник\Desktop\заливка\Скриншот 19-06-2017 153358.jpg">
            <a:hlinkClick r:id="rId2"/>
          </p:cNvPr>
          <p:cNvPicPr>
            <a:picLocks noGrp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8" r="4091" b="12957"/>
          <a:stretch/>
        </p:blipFill>
        <p:spPr bwMode="auto">
          <a:xfrm>
            <a:off x="179512" y="123478"/>
            <a:ext cx="8712968" cy="5020022"/>
          </a:xfrm>
          <a:prstGeom prst="round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794914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1964</TotalTime>
  <Words>0</Words>
  <Application>Microsoft Office PowerPoint</Application>
  <PresentationFormat>Экран (16:9)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Kotov Pavel Lvovich</dc:creator>
  <cp:lastModifiedBy>АГ</cp:lastModifiedBy>
  <cp:revision>133</cp:revision>
  <dcterms:created xsi:type="dcterms:W3CDTF">2016-08-16T12:18:32Z</dcterms:created>
  <dcterms:modified xsi:type="dcterms:W3CDTF">2021-04-16T05:09:30Z</dcterms:modified>
</cp:coreProperties>
</file>